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9EDA8E-A929-8357-78EC-2B9344322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229963C-5655-9753-0622-567EA5F5D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DD793AC-62F4-046C-3811-B616ADE87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BB6AF9-10B3-75EB-8797-59399E049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EA16D60-7ECB-DB5A-3159-45D7E089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118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F2D680-7136-7C77-D1F5-4B0C9808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F415C6E-29A2-F326-4E26-8E1F41D85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30D576-BAA0-D3DA-8A5D-501E6A8CA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68547B-B472-E7A6-70CC-85E13608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D8870BB-FED5-7649-501B-9E5271641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8167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9F7C439-C160-F536-6968-F281DAFD56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352E7C2-E1D7-83E8-5744-EE656D0BA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D393539-0EC2-F436-66B8-80118B66D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1C82CE-D6F5-55D9-86DD-887FAE83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A5CA74-878C-CAAA-D252-44C93B0F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77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D05784-6F25-2B01-32D1-3C06593B0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704A26-1406-706B-AFFC-821B2AFA3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5050193-529A-89D2-14F3-9F808E497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EC6593-E53D-23F9-2051-B4CFD0FC0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C52CEF-ECFA-B3E8-3F8C-CE16CDAFB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732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1BDBEB-23EF-2847-CDD6-C71A96C22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E7AE23-C858-0481-9828-7BCCC0DEE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A905EC-BC78-C5D9-B6B1-85DD65DD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AA2388F-99C5-E9CA-6F78-78C979FB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548B4E-C2B9-44BA-AB32-2C3CD387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706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40A8A1-8F8E-7716-76C5-CC0319E01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5DEC9B-2D82-16F2-264F-0BE38386C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39B5C1B-4E5A-C943-2A7C-E3E9A94192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9556C54-FDFB-14E1-7A00-344A883BD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E3457FA-8B8C-2591-1A38-33A266145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8BB6381-FD88-3535-46BB-35EDCE945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753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9B6F13-7C75-454D-3FF8-7E956589B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65C16E3-1FD6-2171-B1A0-9F458FF5C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EB30A0-CF35-DB11-45F0-A501C65FF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910E5E0-393A-D105-53C1-0B231AE6D4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2B74FD5-4038-2CEA-92B5-30843806C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65F2343-4CB5-ADE1-687C-B0151CD50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D0ADBC-5576-1DC4-95B1-EA2FB084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65A554F-BCD7-D9D5-EC8B-7D14E4428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175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6B68E5-C9FF-293C-B292-33759A936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D99AB85-D3E9-8463-8E4D-4B18E1DE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F7836C3-8C4A-63C1-F5BF-69148EDC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CE8746-53D3-E8C3-9F24-909DA21A2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1685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B5378F4-8E0A-D910-8A08-D188BDC31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9196C6D-B98C-C548-140E-0F2EDAE7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6D0823D-B96D-DBD6-084A-A75578D03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003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93540-D76B-2FBF-1BE1-3AE737BBA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E7AFAD-ABDD-5878-E1FA-85746DDF5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B234F21-9162-94DE-6BF9-BAF541B10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657879E-9B59-25BF-AEA7-7C8959336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530A5B5-649E-F528-C701-AE1588DC5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CBBDBE5-35D4-FA6E-AB2C-31F86DB05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5796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F3A860-8E98-B96E-0E24-08FD3AB80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8ABFE3C-79C5-7FFD-3F4B-68FC1AA99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5015D8B-D5FA-DBE6-1AAD-A8EA1557B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2CB90C2-6756-00CB-02F9-E7B43339D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7BA0F97-430C-AA6C-D838-7DAF8FD6C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6E1595C-D36A-A293-E00A-8E2B6186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931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9B99715-592E-04DA-821E-BC11FBE0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AD8E2D-F760-7FE4-75DB-C563EE0BD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04426D-B037-9921-1BA7-494009E593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40ABD-E254-9147-BA74-9AC2A1C43751}" type="datetimeFigureOut">
              <a:rPr lang="it-IT" smtClean="0"/>
              <a:t>04/04/23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3DC685-B94F-38C3-323A-B5463D441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54D7C62-44F8-0235-DA1C-4628427B5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E1697-CA58-B042-99B8-26D35CFDB58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8706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55E6D663-D369-6A80-9DCB-5ECB51CC4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457200"/>
            <a:ext cx="3492500" cy="1989138"/>
          </a:xfrm>
          <a:prstGeom prst="rect">
            <a:avLst/>
          </a:prstGeom>
        </p:spPr>
      </p:pic>
      <p:pic>
        <p:nvPicPr>
          <p:cNvPr id="11" name="Immagine 10" descr="Immagine che contiene testo, monitor, schermo/paravento, schermata&#10;&#10;Descrizione generata automaticamente">
            <a:extLst>
              <a:ext uri="{FF2B5EF4-FFF2-40B4-BE49-F238E27FC236}">
                <a16:creationId xmlns:a16="http://schemas.microsoft.com/office/drawing/2014/main" id="{3BD36AB4-B028-3E49-0168-E30E35806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625" y="457200"/>
            <a:ext cx="3513138" cy="1989138"/>
          </a:xfrm>
          <a:prstGeom prst="rect">
            <a:avLst/>
          </a:prstGeom>
        </p:spPr>
      </p:pic>
      <p:pic>
        <p:nvPicPr>
          <p:cNvPr id="17" name="Immagine 16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E8AF3EE7-9B65-FDED-F08E-E44FC9CDD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963" y="457200"/>
            <a:ext cx="3948113" cy="1989138"/>
          </a:xfrm>
          <a:prstGeom prst="rect">
            <a:avLst/>
          </a:prstGeom>
        </p:spPr>
      </p:pic>
      <p:pic>
        <p:nvPicPr>
          <p:cNvPr id="7" name="Immagine 6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25C4FCAF-5532-CF51-9710-4BFC625B3D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25" y="2522538"/>
            <a:ext cx="3446463" cy="1960563"/>
          </a:xfrm>
          <a:prstGeom prst="rect">
            <a:avLst/>
          </a:prstGeom>
        </p:spPr>
      </p:pic>
      <p:pic>
        <p:nvPicPr>
          <p:cNvPr id="13" name="Immagine 12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053401FA-D707-B353-7F9E-86F545A00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5588" y="2522538"/>
            <a:ext cx="3652838" cy="1960563"/>
          </a:xfrm>
          <a:prstGeom prst="rect">
            <a:avLst/>
          </a:prstGeom>
        </p:spPr>
      </p:pic>
      <p:pic>
        <p:nvPicPr>
          <p:cNvPr id="19" name="Immagine 18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83DA3B96-EA66-364E-D47F-B316DED240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3038" y="2522538"/>
            <a:ext cx="3857625" cy="1960563"/>
          </a:xfrm>
          <a:prstGeom prst="rect">
            <a:avLst/>
          </a:prstGeom>
        </p:spPr>
      </p:pic>
      <p:pic>
        <p:nvPicPr>
          <p:cNvPr id="9" name="Immagine 8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5F28EC13-FB1C-C0FD-FC9A-D910CD45CC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5" y="4557713"/>
            <a:ext cx="3273425" cy="184308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CA7C96D5-BBFC-D8BD-88C5-BF1C975AAB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90963" y="4557713"/>
            <a:ext cx="3582988" cy="1843088"/>
          </a:xfrm>
          <a:prstGeom prst="rect">
            <a:avLst/>
          </a:prstGeom>
        </p:spPr>
      </p:pic>
      <p:pic>
        <p:nvPicPr>
          <p:cNvPr id="21" name="Immagine 20" descr="Immagine che contiene testo, interno, schermo/paravento, schermata&#10;&#10;Descrizione generata automaticamente">
            <a:extLst>
              <a:ext uri="{FF2B5EF4-FFF2-40B4-BE49-F238E27FC236}">
                <a16:creationId xmlns:a16="http://schemas.microsoft.com/office/drawing/2014/main" id="{FED679AE-0A2A-FC61-E64B-079AAC24B1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50150" y="4557713"/>
            <a:ext cx="4098925" cy="184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080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Davide Cornaglia</dc:creator>
  <cp:lastModifiedBy>Davide Cornaglia</cp:lastModifiedBy>
  <cp:revision>1</cp:revision>
  <dcterms:created xsi:type="dcterms:W3CDTF">2023-04-04T15:30:44Z</dcterms:created>
  <dcterms:modified xsi:type="dcterms:W3CDTF">2023-04-04T15:34:18Z</dcterms:modified>
</cp:coreProperties>
</file>

<file path=docProps/thumbnail.jpeg>
</file>